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2" r:id="rId3"/>
    <p:sldId id="289" r:id="rId4"/>
    <p:sldId id="294" r:id="rId5"/>
    <p:sldId id="295" r:id="rId6"/>
    <p:sldId id="292" r:id="rId7"/>
    <p:sldId id="293" r:id="rId8"/>
    <p:sldId id="288" r:id="rId9"/>
    <p:sldId id="280" r:id="rId10"/>
    <p:sldId id="273" r:id="rId11"/>
    <p:sldId id="277" r:id="rId12"/>
    <p:sldId id="275" r:id="rId13"/>
    <p:sldId id="276" r:id="rId14"/>
    <p:sldId id="257" r:id="rId15"/>
    <p:sldId id="274" r:id="rId16"/>
    <p:sldId id="279" r:id="rId17"/>
    <p:sldId id="278" r:id="rId18"/>
    <p:sldId id="271" r:id="rId19"/>
    <p:sldId id="270" r:id="rId20"/>
    <p:sldId id="259" r:id="rId21"/>
    <p:sldId id="283" r:id="rId22"/>
    <p:sldId id="282" r:id="rId23"/>
    <p:sldId id="296" r:id="rId24"/>
    <p:sldId id="286" r:id="rId25"/>
    <p:sldId id="281" r:id="rId26"/>
    <p:sldId id="285" r:id="rId27"/>
    <p:sldId id="29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8" d="100"/>
          <a:sy n="68" d="100"/>
        </p:scale>
        <p:origin x="56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4A7B82-3C16-4695-AF92-5B5B3DCB3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8563444" cy="1646302"/>
          </a:xfrm>
        </p:spPr>
        <p:txBody>
          <a:bodyPr/>
          <a:lstStyle/>
          <a:p>
            <a:r>
              <a:rPr lang="zh-CN" altLang="en-US" dirty="0"/>
              <a:t>新服务架构</a:t>
            </a:r>
            <a:r>
              <a:rPr lang="en-US" altLang="zh-CN" dirty="0"/>
              <a:t>--</a:t>
            </a:r>
            <a:r>
              <a:rPr lang="en-US" altLang="zh-CN" dirty="0" err="1"/>
              <a:t>RightService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3A7838-36D6-4C89-A1EE-4152D92055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--</a:t>
            </a:r>
            <a:r>
              <a:rPr lang="zh-CN" altLang="en-US" dirty="0"/>
              <a:t>随着云计算的深入发展，基于</a:t>
            </a:r>
            <a:r>
              <a:rPr lang="en-US" altLang="zh-CN" dirty="0"/>
              <a:t>container</a:t>
            </a:r>
            <a:r>
              <a:rPr lang="zh-CN" altLang="en-US" dirty="0"/>
              <a:t>的微服务，必将大放异彩。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121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8A477-DFB5-4E85-A9DA-BDB21A6C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31" y="143316"/>
            <a:ext cx="8596668" cy="1320800"/>
          </a:xfrm>
        </p:spPr>
        <p:txBody>
          <a:bodyPr/>
          <a:lstStyle/>
          <a:p>
            <a:r>
              <a:rPr lang="en-US" altLang="zh-CN" dirty="0" err="1"/>
              <a:t>Springboot</a:t>
            </a:r>
            <a:r>
              <a:rPr lang="en-US" altLang="zh-CN" dirty="0"/>
              <a:t>-admin</a:t>
            </a:r>
            <a:r>
              <a:rPr lang="zh-CN" altLang="en-US" dirty="0"/>
              <a:t>监控中心运行情况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0DC700B-30B5-4FAF-A744-3DFB6A282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670" y="803716"/>
            <a:ext cx="10950583" cy="5878013"/>
          </a:xfrm>
        </p:spPr>
      </p:pic>
    </p:spTree>
    <p:extLst>
      <p:ext uri="{BB962C8B-B14F-4D97-AF65-F5344CB8AC3E}">
        <p14:creationId xmlns:p14="http://schemas.microsoft.com/office/powerpoint/2010/main" val="593707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8A477-DFB5-4E85-A9DA-BDB21A6C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31" y="143316"/>
            <a:ext cx="8596668" cy="1320800"/>
          </a:xfrm>
        </p:spPr>
        <p:txBody>
          <a:bodyPr/>
          <a:lstStyle/>
          <a:p>
            <a:r>
              <a:rPr lang="en-US" altLang="zh-CN" dirty="0" err="1"/>
              <a:t>Zipkin</a:t>
            </a:r>
            <a:r>
              <a:rPr lang="zh-CN" altLang="en-US" dirty="0"/>
              <a:t>追踪中心运行情况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0B02DF-1817-46F0-9226-4924F6CED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39E3BD-E0EF-4D04-9AE7-C14753522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152322"/>
            <a:ext cx="11605260" cy="25623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AB228A-3D71-41B9-981F-00B9E25E5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844580"/>
            <a:ext cx="11605260" cy="458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66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8A477-DFB5-4E85-A9DA-BDB21A6C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31" y="143316"/>
            <a:ext cx="8596668" cy="1320800"/>
          </a:xfrm>
        </p:spPr>
        <p:txBody>
          <a:bodyPr/>
          <a:lstStyle/>
          <a:p>
            <a:r>
              <a:rPr lang="en-US" altLang="zh-CN" dirty="0" err="1"/>
              <a:t>ConfigServer</a:t>
            </a:r>
            <a:r>
              <a:rPr lang="zh-CN" altLang="en-US" dirty="0"/>
              <a:t>热更新的</a:t>
            </a:r>
            <a:r>
              <a:rPr lang="en-US" altLang="zh-CN" dirty="0" err="1"/>
              <a:t>rabbitMQ</a:t>
            </a:r>
            <a:r>
              <a:rPr lang="zh-CN" altLang="en-US" dirty="0"/>
              <a:t>运行情况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F4F5F7-0617-4B3D-8D9F-9677D6547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85C29F-733F-409D-8D2F-4BBBA997A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60" y="1095965"/>
            <a:ext cx="11461900" cy="544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24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8A477-DFB5-4E85-A9DA-BDB21A6C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31" y="143316"/>
            <a:ext cx="8596668" cy="1320800"/>
          </a:xfrm>
        </p:spPr>
        <p:txBody>
          <a:bodyPr/>
          <a:lstStyle/>
          <a:p>
            <a:r>
              <a:rPr lang="en-US" altLang="zh-CN" dirty="0" err="1"/>
              <a:t>ConfigServer</a:t>
            </a:r>
            <a:r>
              <a:rPr lang="zh-CN" altLang="en-US" dirty="0"/>
              <a:t>热更新的</a:t>
            </a:r>
            <a:r>
              <a:rPr lang="en-US" altLang="zh-CN" dirty="0" err="1"/>
              <a:t>rabbitMQ</a:t>
            </a:r>
            <a:r>
              <a:rPr lang="zh-CN" altLang="en-US" dirty="0"/>
              <a:t>运行情况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F4F5F7-0617-4B3D-8D9F-9677D6547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B27278-6C90-4855-BCEA-12855F4F0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991937"/>
            <a:ext cx="11849665" cy="549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62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8A477-DFB5-4E85-A9DA-BDB21A6C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31" y="143316"/>
            <a:ext cx="8596668" cy="1320800"/>
          </a:xfrm>
        </p:spPr>
        <p:txBody>
          <a:bodyPr/>
          <a:lstStyle/>
          <a:p>
            <a:r>
              <a:rPr lang="zh-CN" altLang="en-US" dirty="0"/>
              <a:t>集群网络概况</a:t>
            </a:r>
          </a:p>
        </p:txBody>
      </p:sp>
      <p:pic>
        <p:nvPicPr>
          <p:cNvPr id="10" name="内容占位符 9" descr="图片包含 屏幕截图&#10;&#10;已生成极高可信度的说明">
            <a:extLst>
              <a:ext uri="{FF2B5EF4-FFF2-40B4-BE49-F238E27FC236}">
                <a16:creationId xmlns:a16="http://schemas.microsoft.com/office/drawing/2014/main" id="{ADDB094E-1892-407B-BB0E-20415B10A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449" y="896232"/>
            <a:ext cx="10895080" cy="5647642"/>
          </a:xfrm>
          <a:solidFill>
            <a:schemeClr val="bg1"/>
          </a:solidFill>
        </p:spPr>
      </p:pic>
      <p:sp>
        <p:nvSpPr>
          <p:cNvPr id="8" name="AutoShape 2" descr="C:\Users\%E6%9D%8E%E5%9B%BD%E5%8D%8E\AppData\Roaming\Foxmail7\Temp-16492-20171117101935\Attach\flanel(11-17-10-20-22).png">
            <a:extLst>
              <a:ext uri="{FF2B5EF4-FFF2-40B4-BE49-F238E27FC236}">
                <a16:creationId xmlns:a16="http://schemas.microsoft.com/office/drawing/2014/main" id="{7203A965-E003-48D7-AD2A-72B0A2757C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058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8A477-DFB5-4E85-A9DA-BDB21A6C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31" y="143316"/>
            <a:ext cx="8596668" cy="1320800"/>
          </a:xfrm>
        </p:spPr>
        <p:txBody>
          <a:bodyPr/>
          <a:lstStyle/>
          <a:p>
            <a:r>
              <a:rPr lang="en-US" altLang="zh-CN" dirty="0"/>
              <a:t>K8s</a:t>
            </a:r>
            <a:r>
              <a:rPr lang="zh-CN" altLang="en-US" dirty="0"/>
              <a:t>截图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91C669F-78C1-40DB-9194-D34F99D66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231" y="699642"/>
            <a:ext cx="10397516" cy="6173015"/>
          </a:xfrm>
        </p:spPr>
      </p:pic>
    </p:spTree>
    <p:extLst>
      <p:ext uri="{BB962C8B-B14F-4D97-AF65-F5344CB8AC3E}">
        <p14:creationId xmlns:p14="http://schemas.microsoft.com/office/powerpoint/2010/main" val="4190759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8A477-DFB5-4E85-A9DA-BDB21A6C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31" y="143316"/>
            <a:ext cx="8596668" cy="1320800"/>
          </a:xfrm>
        </p:spPr>
        <p:txBody>
          <a:bodyPr/>
          <a:lstStyle/>
          <a:p>
            <a:r>
              <a:rPr lang="en-US" altLang="zh-CN" dirty="0"/>
              <a:t>K8s</a:t>
            </a:r>
            <a:r>
              <a:rPr lang="zh-CN" altLang="en-US" dirty="0"/>
              <a:t>截图（最新）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58DA31-9DC5-4234-9AAE-53D0E3B6B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141CC2-5932-442D-B374-5D5EE15C9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874"/>
            <a:ext cx="12192000" cy="414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97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8A477-DFB5-4E85-A9DA-BDB21A6C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31" y="143316"/>
            <a:ext cx="8596668" cy="1320800"/>
          </a:xfrm>
        </p:spPr>
        <p:txBody>
          <a:bodyPr/>
          <a:lstStyle/>
          <a:p>
            <a:r>
              <a:rPr lang="en-US" altLang="zh-CN" dirty="0"/>
              <a:t>K8s</a:t>
            </a:r>
            <a:r>
              <a:rPr lang="zh-CN" altLang="en-US" dirty="0"/>
              <a:t>截图（最新）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58DA31-9DC5-4234-9AAE-53D0E3B6B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E0049F-8B77-4A11-8412-9BB9F7F30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72" y="1074081"/>
            <a:ext cx="11825587" cy="539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7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8A477-DFB5-4E85-A9DA-BDB21A6C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31" y="143316"/>
            <a:ext cx="8596668" cy="1320800"/>
          </a:xfrm>
        </p:spPr>
        <p:txBody>
          <a:bodyPr/>
          <a:lstStyle/>
          <a:p>
            <a:r>
              <a:rPr lang="en-US" altLang="zh-CN" dirty="0"/>
              <a:t>K8s</a:t>
            </a:r>
            <a:r>
              <a:rPr lang="zh-CN" altLang="en-US" dirty="0"/>
              <a:t>监控方案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D1BCE86-E8A0-426F-95F8-2C29FC721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196" y="956946"/>
            <a:ext cx="10660179" cy="5571022"/>
          </a:xfrm>
        </p:spPr>
      </p:pic>
    </p:spTree>
    <p:extLst>
      <p:ext uri="{BB962C8B-B14F-4D97-AF65-F5344CB8AC3E}">
        <p14:creationId xmlns:p14="http://schemas.microsoft.com/office/powerpoint/2010/main" val="3808165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1B2CD-9AB2-4B48-9ACC-E3B4E1CC7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89" y="209928"/>
            <a:ext cx="8596668" cy="1320800"/>
          </a:xfrm>
        </p:spPr>
        <p:txBody>
          <a:bodyPr/>
          <a:lstStyle/>
          <a:p>
            <a:r>
              <a:rPr lang="en-US" altLang="zh-CN" dirty="0" err="1"/>
              <a:t>RightService</a:t>
            </a:r>
            <a:r>
              <a:rPr lang="zh-CN" altLang="en-US" dirty="0"/>
              <a:t>相关的服务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D0E22A-43E9-4CED-AED4-54A514453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7712" y="1047623"/>
            <a:ext cx="6259899" cy="5456123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23C0F6-4115-4428-9F5D-4F5ECEEDF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56" y="1047623"/>
            <a:ext cx="4783324" cy="545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17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8A477-DFB5-4E85-A9DA-BDB21A6C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31" y="143316"/>
            <a:ext cx="8596668" cy="1320800"/>
          </a:xfrm>
        </p:spPr>
        <p:txBody>
          <a:bodyPr/>
          <a:lstStyle/>
          <a:p>
            <a:r>
              <a:rPr lang="en-US" altLang="zh-CN" dirty="0"/>
              <a:t>402</a:t>
            </a:r>
            <a:r>
              <a:rPr lang="zh-CN" altLang="en-US" dirty="0"/>
              <a:t>研发集群情况</a:t>
            </a:r>
          </a:p>
        </p:txBody>
      </p:sp>
      <p:sp>
        <p:nvSpPr>
          <p:cNvPr id="5" name="AutoShape 2" descr="C:\Users\%E6%9D%8E%E5%9B%BD%E5%8D%8E\AppData\Roaming\Foxmail7\Temp-16492-20171117101935\Attach\Snip20170921_4(11-17-10-20-22).png">
            <a:extLst>
              <a:ext uri="{FF2B5EF4-FFF2-40B4-BE49-F238E27FC236}">
                <a16:creationId xmlns:a16="http://schemas.microsoft.com/office/drawing/2014/main" id="{7264C92E-C770-4A01-9BC3-7519156E15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C:\Users\%E6%9D%8E%E5%9B%BD%E5%8D%8E\AppData\Roaming\Foxmail7\Temp-16492-20171117101935\Attach\Snip20170921_4(11-17-10-20-22).png">
            <a:extLst>
              <a:ext uri="{FF2B5EF4-FFF2-40B4-BE49-F238E27FC236}">
                <a16:creationId xmlns:a16="http://schemas.microsoft.com/office/drawing/2014/main" id="{AAE337FE-EF75-4C3D-9086-AE2AB12599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内容占位符 7" descr="图片包含 屏幕截图&#10;&#10;已生成高可信度的说明">
            <a:extLst>
              <a:ext uri="{FF2B5EF4-FFF2-40B4-BE49-F238E27FC236}">
                <a16:creationId xmlns:a16="http://schemas.microsoft.com/office/drawing/2014/main" id="{14BFAFA1-6979-4829-AC95-79372A322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844" y="1049146"/>
            <a:ext cx="11307236" cy="5487454"/>
          </a:xfrm>
        </p:spPr>
      </p:pic>
    </p:spTree>
    <p:extLst>
      <p:ext uri="{BB962C8B-B14F-4D97-AF65-F5344CB8AC3E}">
        <p14:creationId xmlns:p14="http://schemas.microsoft.com/office/powerpoint/2010/main" val="2747676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B1342-5FC0-4D32-92EC-AE4568247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Mesos-framework</a:t>
            </a:r>
            <a:r>
              <a:rPr lang="zh-CN" altLang="en-US" dirty="0"/>
              <a:t>运行情况</a:t>
            </a:r>
          </a:p>
        </p:txBody>
      </p:sp>
      <p:pic>
        <p:nvPicPr>
          <p:cNvPr id="9" name="内容占位符 8" descr="图片包含 屏幕截图&#10;&#10;已生成极高可信度的说明">
            <a:extLst>
              <a:ext uri="{FF2B5EF4-FFF2-40B4-BE49-F238E27FC236}">
                <a16:creationId xmlns:a16="http://schemas.microsoft.com/office/drawing/2014/main" id="{CE143840-7D31-4724-A31C-1424E4E80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02762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4225087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B1342-5FC0-4D32-92EC-AE4568247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Mesos</a:t>
            </a:r>
            <a:r>
              <a:rPr lang="zh-CN" altLang="en-US" dirty="0"/>
              <a:t>运行情况</a:t>
            </a:r>
          </a:p>
        </p:txBody>
      </p:sp>
      <p:pic>
        <p:nvPicPr>
          <p:cNvPr id="6" name="内容占位符 5" descr="图片包含 屏幕截图&#10;&#10;已生成极高可信度的说明">
            <a:extLst>
              <a:ext uri="{FF2B5EF4-FFF2-40B4-BE49-F238E27FC236}">
                <a16:creationId xmlns:a16="http://schemas.microsoft.com/office/drawing/2014/main" id="{9B38B5DE-DFBD-486A-85F8-43BF29AC3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60487"/>
            <a:ext cx="12226131" cy="7641333"/>
          </a:xfrm>
        </p:spPr>
      </p:pic>
    </p:spTree>
    <p:extLst>
      <p:ext uri="{BB962C8B-B14F-4D97-AF65-F5344CB8AC3E}">
        <p14:creationId xmlns:p14="http://schemas.microsoft.com/office/powerpoint/2010/main" val="3423317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B1342-5FC0-4D32-92EC-AE4568247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Mesos-framework</a:t>
            </a:r>
            <a:r>
              <a:rPr lang="zh-CN" altLang="en-US" dirty="0"/>
              <a:t>运行情况</a:t>
            </a:r>
          </a:p>
        </p:txBody>
      </p:sp>
      <p:pic>
        <p:nvPicPr>
          <p:cNvPr id="6" name="内容占位符 5" descr="图片包含 屏幕截图&#10;&#10;已生成极高可信度的说明">
            <a:extLst>
              <a:ext uri="{FF2B5EF4-FFF2-40B4-BE49-F238E27FC236}">
                <a16:creationId xmlns:a16="http://schemas.microsoft.com/office/drawing/2014/main" id="{41D4BA76-7DFA-46F2-8286-711CA7B77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141" y="45720"/>
            <a:ext cx="10759439" cy="6724651"/>
          </a:xfrm>
        </p:spPr>
      </p:pic>
    </p:spTree>
    <p:extLst>
      <p:ext uri="{BB962C8B-B14F-4D97-AF65-F5344CB8AC3E}">
        <p14:creationId xmlns:p14="http://schemas.microsoft.com/office/powerpoint/2010/main" val="1910614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B1342-5FC0-4D32-92EC-AE4568247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5" descr="图片包含 监视器, 黑色, 屏幕, 计算机&#10;&#10;已生成高可信度的说明">
            <a:extLst>
              <a:ext uri="{FF2B5EF4-FFF2-40B4-BE49-F238E27FC236}">
                <a16:creationId xmlns:a16="http://schemas.microsoft.com/office/drawing/2014/main" id="{9E6D2A1B-E85A-41F6-8C9F-FB10C5A54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07" y="205179"/>
            <a:ext cx="11857702" cy="6475418"/>
          </a:xfrm>
        </p:spPr>
      </p:pic>
    </p:spTree>
    <p:extLst>
      <p:ext uri="{BB962C8B-B14F-4D97-AF65-F5344CB8AC3E}">
        <p14:creationId xmlns:p14="http://schemas.microsoft.com/office/powerpoint/2010/main" val="3426757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B1342-5FC0-4D32-92EC-AE4568247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4236319-36A4-4EE0-9B5E-DD50E2663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F53222-FB3C-4A9C-8B72-CF2279A42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12"/>
            <a:ext cx="1219200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85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B1342-5FC0-4D32-92EC-AE4568247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7FD00B-45EC-4CE5-AC53-08FEFEC9B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BEAECE-947D-4D8D-99A9-B971DDA9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71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B1342-5FC0-4D32-92EC-AE4568247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4236319-36A4-4EE0-9B5E-DD50E2663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CC0EEF-5555-4C74-BC6C-8F2789733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68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3FB208-8C5B-4CCF-B7BA-2BDA47BD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47778A-CF01-47C1-B168-589F25482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7C9114-53E2-4A38-BB6D-D0638C035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1" y="0"/>
            <a:ext cx="12192000" cy="599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34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8A477-DFB5-4E85-A9DA-BDB21A6C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31" y="143316"/>
            <a:ext cx="8596668" cy="1320800"/>
          </a:xfrm>
        </p:spPr>
        <p:txBody>
          <a:bodyPr/>
          <a:lstStyle/>
          <a:p>
            <a:r>
              <a:rPr lang="en-US" altLang="zh-CN" dirty="0"/>
              <a:t>402</a:t>
            </a:r>
            <a:r>
              <a:rPr lang="zh-CN" altLang="en-US" dirty="0"/>
              <a:t>研发集群情况</a:t>
            </a:r>
          </a:p>
        </p:txBody>
      </p:sp>
      <p:sp>
        <p:nvSpPr>
          <p:cNvPr id="5" name="AutoShape 2" descr="C:\Users\%E6%9D%8E%E5%9B%BD%E5%8D%8E\AppData\Roaming\Foxmail7\Temp-16492-20171117101935\Attach\Snip20170921_4(11-17-10-20-22).png">
            <a:extLst>
              <a:ext uri="{FF2B5EF4-FFF2-40B4-BE49-F238E27FC236}">
                <a16:creationId xmlns:a16="http://schemas.microsoft.com/office/drawing/2014/main" id="{7264C92E-C770-4A01-9BC3-7519156E15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C:\Users\%E6%9D%8E%E5%9B%BD%E5%8D%8E\AppData\Roaming\Foxmail7\Temp-16492-20171117101935\Attach\Snip20170921_4(11-17-10-20-22).png">
            <a:extLst>
              <a:ext uri="{FF2B5EF4-FFF2-40B4-BE49-F238E27FC236}">
                <a16:creationId xmlns:a16="http://schemas.microsoft.com/office/drawing/2014/main" id="{AAE337FE-EF75-4C3D-9086-AE2AB12599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内容占位符 8" descr="图片包含 屏幕截图&#10;&#10;已生成极高可信度的说明">
            <a:extLst>
              <a:ext uri="{FF2B5EF4-FFF2-40B4-BE49-F238E27FC236}">
                <a16:creationId xmlns:a16="http://schemas.microsoft.com/office/drawing/2014/main" id="{4DC0A090-C743-4F4F-A002-1FCC02F88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4986" y="791890"/>
            <a:ext cx="9135305" cy="5847618"/>
          </a:xfrm>
        </p:spPr>
      </p:pic>
    </p:spTree>
    <p:extLst>
      <p:ext uri="{BB962C8B-B14F-4D97-AF65-F5344CB8AC3E}">
        <p14:creationId xmlns:p14="http://schemas.microsoft.com/office/powerpoint/2010/main" val="191926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B1342-5FC0-4D32-92EC-AE4568247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4" y="167814"/>
            <a:ext cx="8596668" cy="1320800"/>
          </a:xfrm>
        </p:spPr>
        <p:txBody>
          <a:bodyPr/>
          <a:lstStyle/>
          <a:p>
            <a:r>
              <a:rPr lang="zh-CN" altLang="en-US" dirty="0"/>
              <a:t>后端情况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00C268-8999-4FC9-AAF1-21C5E88C5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CDB085-665C-4D0D-8783-8A2A5D232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64" y="816638"/>
            <a:ext cx="11746672" cy="586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21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B1342-5FC0-4D32-92EC-AE4568247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4" y="167814"/>
            <a:ext cx="8596668" cy="1320800"/>
          </a:xfrm>
        </p:spPr>
        <p:txBody>
          <a:bodyPr/>
          <a:lstStyle/>
          <a:p>
            <a:r>
              <a:rPr lang="zh-CN" altLang="en-US" dirty="0"/>
              <a:t>前端情况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00C268-8999-4FC9-AAF1-21C5E88C5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39A200-764D-490C-91B2-4AAED9A81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638"/>
            <a:ext cx="12192000" cy="59272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EDD15B-1ACC-4539-8E49-8B7658DB9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30" y="0"/>
            <a:ext cx="11878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47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B1342-5FC0-4D32-92EC-AE4568247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4" y="167814"/>
            <a:ext cx="8596668" cy="1320800"/>
          </a:xfrm>
        </p:spPr>
        <p:txBody>
          <a:bodyPr/>
          <a:lstStyle/>
          <a:p>
            <a:r>
              <a:rPr lang="zh-CN" altLang="en-US" dirty="0"/>
              <a:t>大数据</a:t>
            </a:r>
            <a:r>
              <a:rPr lang="en-US" altLang="zh-CN" dirty="0"/>
              <a:t>git</a:t>
            </a:r>
            <a:r>
              <a:rPr lang="zh-CN" altLang="en-US" dirty="0"/>
              <a:t>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568155-1D51-4312-AEED-A1964C64E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0118"/>
            <a:ext cx="12192000" cy="3817763"/>
          </a:xfrm>
          <a:prstGeom prst="rect">
            <a:avLst/>
          </a:prstGeom>
        </p:spPr>
      </p:pic>
      <p:pic>
        <p:nvPicPr>
          <p:cNvPr id="4" name="图片 3" descr="图片包含 屏幕截图&#10;&#10;已生成极高可信度的说明">
            <a:extLst>
              <a:ext uri="{FF2B5EF4-FFF2-40B4-BE49-F238E27FC236}">
                <a16:creationId xmlns:a16="http://schemas.microsoft.com/office/drawing/2014/main" id="{D7A9F0F0-C8BC-47E8-93C9-2D643F2C2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30" y="0"/>
            <a:ext cx="11878539" cy="6858000"/>
          </a:xfrm>
          <a:prstGeom prst="rect">
            <a:avLst/>
          </a:prstGeom>
        </p:spPr>
      </p:pic>
      <p:pic>
        <p:nvPicPr>
          <p:cNvPr id="7" name="图片 6" descr="图片包含 屏幕截图, 监视器, 黑色, 屏幕&#10;&#10;已生成极高可信度的说明">
            <a:extLst>
              <a:ext uri="{FF2B5EF4-FFF2-40B4-BE49-F238E27FC236}">
                <a16:creationId xmlns:a16="http://schemas.microsoft.com/office/drawing/2014/main" id="{DEE170C8-0AA7-4BE7-BECA-6E26125BF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41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B1342-5FC0-4D32-92EC-AE4568247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4" y="167814"/>
            <a:ext cx="8596668" cy="1320800"/>
          </a:xfrm>
        </p:spPr>
        <p:txBody>
          <a:bodyPr/>
          <a:lstStyle/>
          <a:p>
            <a:r>
              <a:rPr lang="zh-CN" altLang="en-US" dirty="0"/>
              <a:t>大数据</a:t>
            </a:r>
            <a:r>
              <a:rPr lang="en-US" altLang="zh-CN" dirty="0"/>
              <a:t>Jenkins</a:t>
            </a:r>
            <a:r>
              <a:rPr lang="zh-CN" altLang="en-US" dirty="0"/>
              <a:t>情况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322DBE-2C8C-46E9-B608-A64A21250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8614"/>
            <a:ext cx="12192000" cy="39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23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8A477-DFB5-4E85-A9DA-BDB21A6C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31" y="143316"/>
            <a:ext cx="8596668" cy="1320800"/>
          </a:xfrm>
        </p:spPr>
        <p:txBody>
          <a:bodyPr/>
          <a:lstStyle/>
          <a:p>
            <a:r>
              <a:rPr lang="en-US" altLang="zh-CN" dirty="0"/>
              <a:t>Eureka</a:t>
            </a:r>
            <a:r>
              <a:rPr lang="zh-CN" altLang="en-US" dirty="0"/>
              <a:t>注册中心情况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C4F09F0-A552-4AB7-A8CA-4DA086BE8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245" y="949462"/>
            <a:ext cx="11351302" cy="5366559"/>
          </a:xfrm>
        </p:spPr>
      </p:pic>
      <p:sp>
        <p:nvSpPr>
          <p:cNvPr id="5" name="AutoShape 2" descr="C:\Users\%E6%9D%8E%E5%9B%BD%E5%8D%8E\AppData\Roaming\Foxmail7\Temp-16492-20171117101935\Attach\Snip20170921_4(11-17-10-20-22).png">
            <a:extLst>
              <a:ext uri="{FF2B5EF4-FFF2-40B4-BE49-F238E27FC236}">
                <a16:creationId xmlns:a16="http://schemas.microsoft.com/office/drawing/2014/main" id="{7264C92E-C770-4A01-9BC3-7519156E15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C:\Users\%E6%9D%8E%E5%9B%BD%E5%8D%8E\AppData\Roaming\Foxmail7\Temp-16492-20171117101935\Attach\Snip20170921_4(11-17-10-20-22).png">
            <a:extLst>
              <a:ext uri="{FF2B5EF4-FFF2-40B4-BE49-F238E27FC236}">
                <a16:creationId xmlns:a16="http://schemas.microsoft.com/office/drawing/2014/main" id="{AAE337FE-EF75-4C3D-9086-AE2AB12599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876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8A477-DFB5-4E85-A9DA-BDB21A6C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31" y="143316"/>
            <a:ext cx="8596668" cy="1320800"/>
          </a:xfrm>
        </p:spPr>
        <p:txBody>
          <a:bodyPr/>
          <a:lstStyle/>
          <a:p>
            <a:r>
              <a:rPr lang="en-US" altLang="zh-CN" dirty="0"/>
              <a:t>Eureka</a:t>
            </a:r>
            <a:r>
              <a:rPr lang="zh-CN" altLang="en-US" dirty="0"/>
              <a:t>注册中心情况</a:t>
            </a:r>
          </a:p>
        </p:txBody>
      </p:sp>
      <p:sp>
        <p:nvSpPr>
          <p:cNvPr id="5" name="AutoShape 2" descr="C:\Users\%E6%9D%8E%E5%9B%BD%E5%8D%8E\AppData\Roaming\Foxmail7\Temp-16492-20171117101935\Attach\Snip20170921_4(11-17-10-20-22).png">
            <a:extLst>
              <a:ext uri="{FF2B5EF4-FFF2-40B4-BE49-F238E27FC236}">
                <a16:creationId xmlns:a16="http://schemas.microsoft.com/office/drawing/2014/main" id="{7264C92E-C770-4A01-9BC3-7519156E15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C:\Users\%E6%9D%8E%E5%9B%BD%E5%8D%8E\AppData\Roaming\Foxmail7\Temp-16492-20171117101935\Attach\Snip20170921_4(11-17-10-20-22).png">
            <a:extLst>
              <a:ext uri="{FF2B5EF4-FFF2-40B4-BE49-F238E27FC236}">
                <a16:creationId xmlns:a16="http://schemas.microsoft.com/office/drawing/2014/main" id="{AAE337FE-EF75-4C3D-9086-AE2AB12599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A5F347-736D-45BC-87F1-A1A5B709D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F442CA-20B0-434C-B9A9-A5484FEA0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0213"/>
            <a:ext cx="12192000" cy="567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23115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125</TotalTime>
  <Words>108</Words>
  <Application>Microsoft Office PowerPoint</Application>
  <PresentationFormat>宽屏</PresentationFormat>
  <Paragraphs>23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方正姚体</vt:lpstr>
      <vt:lpstr>华文新魏</vt:lpstr>
      <vt:lpstr>Arial</vt:lpstr>
      <vt:lpstr>Trebuchet MS</vt:lpstr>
      <vt:lpstr>Wingdings 3</vt:lpstr>
      <vt:lpstr>平面</vt:lpstr>
      <vt:lpstr>新服务架构--RightService</vt:lpstr>
      <vt:lpstr>402研发集群情况</vt:lpstr>
      <vt:lpstr>402研发集群情况</vt:lpstr>
      <vt:lpstr>后端情况</vt:lpstr>
      <vt:lpstr>前端情况</vt:lpstr>
      <vt:lpstr>大数据git情况</vt:lpstr>
      <vt:lpstr>大数据Jenkins情况</vt:lpstr>
      <vt:lpstr>Eureka注册中心情况</vt:lpstr>
      <vt:lpstr>Eureka注册中心情况</vt:lpstr>
      <vt:lpstr>Springboot-admin监控中心运行情况</vt:lpstr>
      <vt:lpstr>Zipkin追踪中心运行情况</vt:lpstr>
      <vt:lpstr>ConfigServer热更新的rabbitMQ运行情况</vt:lpstr>
      <vt:lpstr>ConfigServer热更新的rabbitMQ运行情况</vt:lpstr>
      <vt:lpstr>集群网络概况</vt:lpstr>
      <vt:lpstr>K8s截图</vt:lpstr>
      <vt:lpstr>K8s截图（最新）</vt:lpstr>
      <vt:lpstr>K8s截图（最新）</vt:lpstr>
      <vt:lpstr>K8s监控方案</vt:lpstr>
      <vt:lpstr>RightService相关的服务</vt:lpstr>
      <vt:lpstr>Mesos-framework运行情况</vt:lpstr>
      <vt:lpstr>Mesos运行情况</vt:lpstr>
      <vt:lpstr>Mesos-framework运行情况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新服务架构--RightService</dc:title>
  <dc:creator>liguohua</dc:creator>
  <cp:lastModifiedBy>liguohua</cp:lastModifiedBy>
  <cp:revision>48</cp:revision>
  <dcterms:created xsi:type="dcterms:W3CDTF">2017-11-17T02:07:16Z</dcterms:created>
  <dcterms:modified xsi:type="dcterms:W3CDTF">2017-11-18T05:47:53Z</dcterms:modified>
</cp:coreProperties>
</file>